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5" r:id="rId1"/>
  </p:sldMasterIdLst>
  <p:notesMasterIdLst>
    <p:notesMasterId r:id="rId13"/>
  </p:notesMasterIdLst>
  <p:sldIdLst>
    <p:sldId id="256" r:id="rId2"/>
    <p:sldId id="258" r:id="rId3"/>
    <p:sldId id="259" r:id="rId4"/>
    <p:sldId id="260" r:id="rId5"/>
    <p:sldId id="269" r:id="rId6"/>
    <p:sldId id="270" r:id="rId7"/>
    <p:sldId id="261" r:id="rId8"/>
    <p:sldId id="266" r:id="rId9"/>
    <p:sldId id="267" r:id="rId10"/>
    <p:sldId id="271" r:id="rId11"/>
    <p:sldId id="263" r:id="rId12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4"/>
  </p:normalViewPr>
  <p:slideViewPr>
    <p:cSldViewPr snapToGrid="0">
      <p:cViewPr varScale="1">
        <p:scale>
          <a:sx n="121" d="100"/>
          <a:sy n="121" d="100"/>
        </p:scale>
        <p:origin x="1360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8259099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920228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66" name="Shape 16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66" name="Shape 16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66" name="Shape 16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31667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foli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0" y="1089025"/>
            <a:ext cx="9144000" cy="55740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Shape 21"/>
          <p:cNvSpPr txBox="1">
            <a:spLocks noGrp="1"/>
          </p:cNvSpPr>
          <p:nvPr>
            <p:ph type="ctrTitle"/>
          </p:nvPr>
        </p:nvSpPr>
        <p:spPr>
          <a:xfrm>
            <a:off x="277586" y="1401884"/>
            <a:ext cx="8596539" cy="14700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lt2"/>
              </a:buClr>
              <a:buSzPct val="100000"/>
              <a:buFont typeface="Calibri"/>
              <a:buNone/>
              <a:defRPr sz="4000" b="1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ubTitle" idx="1"/>
          </p:nvPr>
        </p:nvSpPr>
        <p:spPr>
          <a:xfrm>
            <a:off x="277586" y="4465864"/>
            <a:ext cx="8596539" cy="175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symmetrisch rech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271845" y="2155600"/>
            <a:ext cx="4300156" cy="39372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271845" y="1592263"/>
            <a:ext cx="4300155" cy="54995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8" name="Shape 88"/>
          <p:cNvSpPr>
            <a:spLocks noGrp="1"/>
          </p:cNvSpPr>
          <p:nvPr>
            <p:ph type="pic" idx="2"/>
          </p:nvPr>
        </p:nvSpPr>
        <p:spPr>
          <a:xfrm>
            <a:off x="6019800" y="1592263"/>
            <a:ext cx="2765425" cy="45005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230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Vergleich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269875" y="108902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269875" y="2335667"/>
            <a:ext cx="4227513" cy="6397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body" idx="2"/>
          </p:nvPr>
        </p:nvSpPr>
        <p:spPr>
          <a:xfrm>
            <a:off x="269875" y="2975429"/>
            <a:ext cx="4227513" cy="311739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413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484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3"/>
          </p:nvPr>
        </p:nvSpPr>
        <p:spPr>
          <a:xfrm>
            <a:off x="4645025" y="2335667"/>
            <a:ext cx="4227130" cy="6397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4"/>
          </p:nvPr>
        </p:nvSpPr>
        <p:spPr>
          <a:xfrm>
            <a:off x="4645025" y="2975429"/>
            <a:ext cx="4229100" cy="311739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413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484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Nur Titel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Inhalt mit Beschriftung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264980" y="1089025"/>
            <a:ext cx="3200533" cy="120241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3575049" y="1089025"/>
            <a:ext cx="5297105" cy="5003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397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651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230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body" idx="2"/>
          </p:nvPr>
        </p:nvSpPr>
        <p:spPr>
          <a:xfrm>
            <a:off x="269876" y="2293257"/>
            <a:ext cx="3195638" cy="379956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Bild mit Beschriftung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269875" y="5526087"/>
            <a:ext cx="4302125" cy="5667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2" name="Shape 112"/>
          <p:cNvSpPr>
            <a:spLocks noGrp="1"/>
          </p:cNvSpPr>
          <p:nvPr>
            <p:ph type="pic" idx="2"/>
          </p:nvPr>
        </p:nvSpPr>
        <p:spPr>
          <a:xfrm>
            <a:off x="358775" y="1089025"/>
            <a:ext cx="8426450" cy="44370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4571999" y="5526087"/>
            <a:ext cx="4302125" cy="5667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r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Shape 1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Vollbild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/>
          </p:cNvSpPr>
          <p:nvPr>
            <p:ph type="pic" idx="2"/>
          </p:nvPr>
        </p:nvSpPr>
        <p:spPr>
          <a:xfrm>
            <a:off x="0" y="1592262"/>
            <a:ext cx="9144000" cy="526573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el und vertikaler 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 rot="5400000">
            <a:off x="2697616" y="-83684"/>
            <a:ext cx="3748768" cy="86042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230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kaler Titel und 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 rot="5400000">
            <a:off x="5249862" y="2468563"/>
            <a:ext cx="5003800" cy="22447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 rot="5400000">
            <a:off x="871537" y="487362"/>
            <a:ext cx="5003800" cy="6207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230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0" name="Shape 130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269875" y="2344057"/>
            <a:ext cx="8604250" cy="374876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Abschnittsüberschrif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/>
        </p:nvSpPr>
        <p:spPr>
          <a:xfrm>
            <a:off x="0" y="1089025"/>
            <a:ext cx="9144000" cy="5574099"/>
          </a:xfrm>
          <a:prstGeom prst="rect">
            <a:avLst/>
          </a:prstGeom>
          <a:solidFill>
            <a:srgbClr val="C9E5A9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269875" y="1419384"/>
            <a:ext cx="8604250" cy="13620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269874" y="4592638"/>
            <a:ext cx="8604251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ussag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0" y="1592263"/>
            <a:ext cx="9144000" cy="45005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358775" y="2599645"/>
            <a:ext cx="8604250" cy="13620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None/>
              <a:defRPr sz="4000" b="1" i="1" u="none" strike="noStrike" cap="non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269875" y="4339545"/>
            <a:ext cx="8604251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Zwei Inhalte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269875" y="2233515"/>
            <a:ext cx="4225925" cy="38593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2"/>
          </p:nvPr>
        </p:nvSpPr>
        <p:spPr>
          <a:xfrm>
            <a:off x="4648199" y="2233515"/>
            <a:ext cx="4225925" cy="38593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rei Inhalte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269876" y="2233515"/>
            <a:ext cx="2808000" cy="38593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6063641" y="2233515"/>
            <a:ext cx="2808000" cy="38593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Shape 57"/>
          <p:cNvSpPr txBox="1">
            <a:spLocks noGrp="1"/>
          </p:cNvSpPr>
          <p:nvPr>
            <p:ph type="body" idx="3"/>
          </p:nvPr>
        </p:nvSpPr>
        <p:spPr>
          <a:xfrm>
            <a:off x="3166759" y="2233515"/>
            <a:ext cx="2808000" cy="38593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Eins plus zwei Inhalte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269875" y="2233515"/>
            <a:ext cx="4225925" cy="38593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4648199" y="2233515"/>
            <a:ext cx="4225925" cy="187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Shape 65"/>
          <p:cNvSpPr txBox="1">
            <a:spLocks noGrp="1"/>
          </p:cNvSpPr>
          <p:nvPr>
            <p:ph type="body" idx="3"/>
          </p:nvPr>
        </p:nvSpPr>
        <p:spPr>
          <a:xfrm>
            <a:off x="4648200" y="4220825"/>
            <a:ext cx="4225925" cy="187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Vier Inhalte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269875" y="2233515"/>
            <a:ext cx="4225925" cy="187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2"/>
          </p:nvPr>
        </p:nvSpPr>
        <p:spPr>
          <a:xfrm>
            <a:off x="4648199" y="2233515"/>
            <a:ext cx="4225925" cy="187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body" idx="3"/>
          </p:nvPr>
        </p:nvSpPr>
        <p:spPr>
          <a:xfrm>
            <a:off x="264980" y="4220825"/>
            <a:ext cx="4225925" cy="187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4"/>
          </p:nvPr>
        </p:nvSpPr>
        <p:spPr>
          <a:xfrm>
            <a:off x="4648200" y="4220825"/>
            <a:ext cx="4225925" cy="187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symmetrisch link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1999" y="2155600"/>
            <a:ext cx="4300156" cy="39372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4571999" y="1605644"/>
            <a:ext cx="4300155" cy="54995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1" name="Shape 81"/>
          <p:cNvSpPr>
            <a:spLocks noGrp="1"/>
          </p:cNvSpPr>
          <p:nvPr>
            <p:ph type="pic" idx="2"/>
          </p:nvPr>
        </p:nvSpPr>
        <p:spPr>
          <a:xfrm>
            <a:off x="358775" y="1592263"/>
            <a:ext cx="2765425" cy="45005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230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 descr="\\MARS\Gaste$\SYSTEM\Desktop\PowerPoints_neu\Kopfleisten\kopfleiste_green_ppt.jpg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0" y="8520"/>
            <a:ext cx="8988553" cy="107690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269875" y="2344057"/>
            <a:ext cx="8604250" cy="374876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230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/>
          <p:nvPr/>
        </p:nvSpPr>
        <p:spPr>
          <a:xfrm>
            <a:off x="393893" y="289731"/>
            <a:ext cx="2537501" cy="30777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de-AT" sz="14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APPLIED COMPUTER SCIENCES</a:t>
            </a:r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 b="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de-AT" sz="1000" b="0" u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" name="Shape 17"/>
          <p:cNvCxnSpPr/>
          <p:nvPr/>
        </p:nvCxnSpPr>
        <p:spPr>
          <a:xfrm>
            <a:off x="355600" y="6311900"/>
            <a:ext cx="8423275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Shape 18"/>
          <p:cNvCxnSpPr/>
          <p:nvPr/>
        </p:nvCxnSpPr>
        <p:spPr>
          <a:xfrm>
            <a:off x="355600" y="6311900"/>
            <a:ext cx="8423275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ctrTitle"/>
          </p:nvPr>
        </p:nvSpPr>
        <p:spPr>
          <a:xfrm>
            <a:off x="277586" y="1401884"/>
            <a:ext cx="8596539" cy="14700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-254000" algn="l" rtl="0">
              <a:spcBef>
                <a:spcPts val="0"/>
              </a:spcBef>
              <a:buClr>
                <a:schemeClr val="lt2"/>
              </a:buClr>
              <a:buSzPct val="100000"/>
              <a:buFont typeface="Calibri"/>
              <a:buNone/>
            </a:pPr>
            <a:r>
              <a:rPr lang="de-AT" sz="4000" b="1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EmergencyAlerter</a:t>
            </a:r>
          </a:p>
        </p:txBody>
      </p:sp>
      <p:sp>
        <p:nvSpPr>
          <p:cNvPr id="136" name="Shape 136"/>
          <p:cNvSpPr txBox="1">
            <a:spLocks noGrp="1"/>
          </p:cNvSpPr>
          <p:nvPr>
            <p:ph type="subTitle" idx="1"/>
          </p:nvPr>
        </p:nvSpPr>
        <p:spPr>
          <a:xfrm>
            <a:off x="277586" y="4465864"/>
            <a:ext cx="8596539" cy="175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-152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</a:pPr>
            <a:r>
              <a:rPr lang="de-AT" sz="2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Arlinda Butja</a:t>
            </a:r>
          </a:p>
          <a:p>
            <a:pPr marL="0" marR="0" lvl="0" indent="-1524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</a:pPr>
            <a:r>
              <a:rPr lang="de-AT" sz="2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Florian Mayerhofer</a:t>
            </a:r>
          </a:p>
          <a:p>
            <a:pPr marL="0" marR="0" lvl="0" indent="-1524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</a:pPr>
            <a:r>
              <a:rPr lang="de-AT" sz="2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Michael Stifter</a:t>
            </a:r>
          </a:p>
          <a:p>
            <a:pPr marL="0" marR="0" lvl="0" indent="-1524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</a:pPr>
            <a:r>
              <a:rPr lang="de-AT" sz="2400" b="1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IMS16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ctrTitle"/>
          </p:nvPr>
        </p:nvSpPr>
        <p:spPr>
          <a:xfrm>
            <a:off x="340648" y="3199154"/>
            <a:ext cx="8596539" cy="78426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-254000" algn="ctr" rtl="0">
              <a:spcBef>
                <a:spcPts val="0"/>
              </a:spcBef>
              <a:buClr>
                <a:schemeClr val="lt2"/>
              </a:buClr>
              <a:buSzPct val="100000"/>
              <a:buFont typeface="Calibri"/>
              <a:buNone/>
            </a:pPr>
            <a:r>
              <a:rPr lang="de-AT" sz="4000" b="1" i="0" u="none" strike="noStrike" cap="none" dirty="0" smtClean="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Live Demo</a:t>
            </a:r>
            <a:endParaRPr lang="de-AT" sz="4000" b="1" i="0" u="none" strike="noStrike" cap="none" dirty="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48309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ctrTitle"/>
          </p:nvPr>
        </p:nvSpPr>
        <p:spPr>
          <a:xfrm>
            <a:off x="277586" y="1401884"/>
            <a:ext cx="8596539" cy="14700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-254000" algn="l" rtl="0">
              <a:spcBef>
                <a:spcPts val="0"/>
              </a:spcBef>
              <a:buClr>
                <a:schemeClr val="lt2"/>
              </a:buClr>
              <a:buSzPct val="100000"/>
              <a:buFont typeface="Calibri"/>
              <a:buNone/>
            </a:pPr>
            <a:r>
              <a:rPr lang="de-AT" sz="4000" b="1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Thank you for your attention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-20320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</a:pPr>
            <a:r>
              <a:rPr lang="de-AT" sz="3200" b="1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Idea</a:t>
            </a:r>
            <a:endParaRPr lang="de-AT" sz="32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269875" y="2344057"/>
            <a:ext cx="8604250" cy="374876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endParaRPr sz="2400" b="0" i="0" u="sng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Shape 152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de-AT" sz="1000" dirty="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02.02.2018</a:t>
            </a:r>
            <a:endParaRPr lang="de-AT" sz="1000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Shape 15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IMS16</a:t>
            </a:r>
          </a:p>
        </p:txBody>
      </p:sp>
      <p:sp>
        <p:nvSpPr>
          <p:cNvPr id="154" name="Shape 154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142">
            <a:extLst>
              <a:ext uri="{FF2B5EF4-FFF2-40B4-BE49-F238E27FC236}">
                <a16:creationId xmlns="" xmlns:a16="http://schemas.microsoft.com/office/drawing/2014/main" id="{22578643-D4F2-4D65-8661-31443AF016F1}"/>
              </a:ext>
            </a:extLst>
          </p:cNvPr>
          <p:cNvSpPr txBox="1">
            <a:spLocks/>
          </p:cNvSpPr>
          <p:nvPr/>
        </p:nvSpPr>
        <p:spPr>
          <a:xfrm>
            <a:off x="4021583" y="2496457"/>
            <a:ext cx="5004941" cy="374876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342900" indent="-342900">
              <a:spcBef>
                <a:spcPts val="0"/>
              </a:spcBef>
              <a:buFont typeface="Arial"/>
              <a:buChar char="•"/>
            </a:pPr>
            <a:endParaRPr lang="de-AT" dirty="0"/>
          </a:p>
          <a:p>
            <a:pPr marL="342900" indent="-342900">
              <a:spcBef>
                <a:spcPts val="0"/>
              </a:spcBef>
              <a:buFont typeface="Arial"/>
              <a:buChar char="•"/>
            </a:pPr>
            <a:endParaRPr lang="de-AT" dirty="0"/>
          </a:p>
          <a:p>
            <a:pPr marL="342900" indent="-342900">
              <a:spcBef>
                <a:spcPts val="0"/>
              </a:spcBef>
              <a:buFont typeface="Arial"/>
              <a:buChar char="•"/>
            </a:pPr>
            <a:endParaRPr lang="de-AT" dirty="0"/>
          </a:p>
          <a:p>
            <a:pPr marL="342900" indent="-342900">
              <a:spcBef>
                <a:spcPts val="0"/>
              </a:spcBef>
              <a:buFont typeface="Arial"/>
              <a:buChar char="•"/>
            </a:pPr>
            <a:endParaRPr lang="de-AT" dirty="0"/>
          </a:p>
          <a:p>
            <a:pPr marL="342900" indent="-342900">
              <a:spcBef>
                <a:spcPts val="0"/>
              </a:spcBef>
              <a:buFont typeface="Arial"/>
              <a:buChar char="•"/>
            </a:pPr>
            <a:endParaRPr lang="de-AT" dirty="0"/>
          </a:p>
          <a:p>
            <a:pPr marL="342900" indent="-342900">
              <a:spcBef>
                <a:spcPts val="0"/>
              </a:spcBef>
              <a:buFont typeface="Arial"/>
              <a:buChar char="•"/>
            </a:pPr>
            <a:endParaRPr lang="de-AT" dirty="0"/>
          </a:p>
          <a:p>
            <a:pPr marL="342900" indent="-342900">
              <a:spcBef>
                <a:spcPts val="0"/>
              </a:spcBef>
              <a:buFont typeface="Arial"/>
              <a:buChar char="•"/>
            </a:pPr>
            <a:r>
              <a:rPr lang="de-AT" dirty="0"/>
              <a:t>Oh </a:t>
            </a:r>
            <a:r>
              <a:rPr lang="de-AT" dirty="0" err="1"/>
              <a:t>no</a:t>
            </a:r>
            <a:r>
              <a:rPr lang="de-AT" dirty="0"/>
              <a:t>, not </a:t>
            </a:r>
            <a:r>
              <a:rPr lang="de-AT" dirty="0" err="1"/>
              <a:t>again</a:t>
            </a:r>
            <a:r>
              <a:rPr lang="de-AT" dirty="0"/>
              <a:t>!</a:t>
            </a:r>
          </a:p>
          <a:p>
            <a:pPr marL="342900" indent="-342900">
              <a:spcBef>
                <a:spcPts val="0"/>
              </a:spcBef>
              <a:buFont typeface="Arial"/>
              <a:buChar char="•"/>
            </a:pPr>
            <a:r>
              <a:rPr lang="de-AT" dirty="0" err="1"/>
              <a:t>Capabilities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a Smartwatch</a:t>
            </a:r>
          </a:p>
          <a:p>
            <a:pPr indent="-152400"/>
            <a:endParaRPr lang="de-AT" dirty="0"/>
          </a:p>
          <a:p>
            <a:pPr lvl="1" indent="-152400"/>
            <a:endParaRPr lang="de-AT" dirty="0"/>
          </a:p>
        </p:txBody>
      </p:sp>
      <p:pic>
        <p:nvPicPr>
          <p:cNvPr id="3" name="Grafik 2">
            <a:extLst>
              <a:ext uri="{FF2B5EF4-FFF2-40B4-BE49-F238E27FC236}">
                <a16:creationId xmlns="" xmlns:a16="http://schemas.microsoft.com/office/drawing/2014/main" id="{4222AC85-7A8C-484A-B9AA-70FFBC249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864" y="2496457"/>
            <a:ext cx="3292719" cy="31451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-20320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</a:pPr>
            <a:r>
              <a:rPr lang="de-AT" sz="32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Persona</a:t>
            </a:r>
          </a:p>
        </p:txBody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269875" y="2344057"/>
            <a:ext cx="8604250" cy="374876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de-AT" dirty="0" smtClean="0"/>
              <a:t>Susan</a:t>
            </a:r>
            <a:endParaRPr lang="de-AT" dirty="0"/>
          </a:p>
          <a:p>
            <a:pPr marL="914400" lvl="0" indent="-381000" rtl="0">
              <a:lnSpc>
                <a:spcPct val="115000"/>
              </a:lnSpc>
              <a:spcBef>
                <a:spcPts val="0"/>
              </a:spcBef>
              <a:buChar char="-"/>
            </a:pPr>
            <a:r>
              <a:rPr lang="de-AT" dirty="0" smtClean="0"/>
              <a:t>Susan </a:t>
            </a:r>
            <a:r>
              <a:rPr lang="de-AT" dirty="0" err="1"/>
              <a:t>is</a:t>
            </a:r>
            <a:r>
              <a:rPr lang="de-AT" dirty="0"/>
              <a:t> an </a:t>
            </a:r>
            <a:r>
              <a:rPr lang="de-AT" dirty="0" err="1"/>
              <a:t>exchange</a:t>
            </a:r>
            <a:r>
              <a:rPr lang="de-AT" dirty="0"/>
              <a:t> </a:t>
            </a:r>
            <a:r>
              <a:rPr lang="de-AT" dirty="0" err="1"/>
              <a:t>student</a:t>
            </a:r>
            <a:r>
              <a:rPr lang="de-AT" dirty="0"/>
              <a:t>, </a:t>
            </a:r>
            <a:r>
              <a:rPr lang="de-AT" dirty="0" err="1"/>
              <a:t>who</a:t>
            </a:r>
            <a:r>
              <a:rPr lang="de-AT" dirty="0"/>
              <a:t> </a:t>
            </a:r>
            <a:r>
              <a:rPr lang="de-AT" dirty="0" err="1"/>
              <a:t>studies</a:t>
            </a:r>
            <a:r>
              <a:rPr lang="de-AT" dirty="0"/>
              <a:t> Industrial Design. </a:t>
            </a:r>
            <a:r>
              <a:rPr lang="de-AT" dirty="0" err="1"/>
              <a:t>She</a:t>
            </a:r>
            <a:r>
              <a:rPr lang="de-AT" dirty="0"/>
              <a:t> </a:t>
            </a:r>
            <a:r>
              <a:rPr lang="de-AT" dirty="0" err="1"/>
              <a:t>comes</a:t>
            </a:r>
            <a:r>
              <a:rPr lang="de-AT" dirty="0"/>
              <a:t> </a:t>
            </a:r>
            <a:r>
              <a:rPr lang="de-AT" dirty="0" err="1"/>
              <a:t>from</a:t>
            </a:r>
            <a:r>
              <a:rPr lang="de-AT" dirty="0"/>
              <a:t> United States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America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is</a:t>
            </a:r>
            <a:r>
              <a:rPr lang="de-AT" dirty="0"/>
              <a:t> </a:t>
            </a:r>
            <a:r>
              <a:rPr lang="de-AT" dirty="0" err="1"/>
              <a:t>very</a:t>
            </a:r>
            <a:r>
              <a:rPr lang="de-AT" dirty="0"/>
              <a:t> </a:t>
            </a:r>
            <a:r>
              <a:rPr lang="de-AT" dirty="0" err="1"/>
              <a:t>enthusiastic</a:t>
            </a:r>
            <a:r>
              <a:rPr lang="de-AT" dirty="0"/>
              <a:t> </a:t>
            </a:r>
            <a:r>
              <a:rPr lang="de-AT" dirty="0" err="1"/>
              <a:t>about</a:t>
            </a:r>
            <a:r>
              <a:rPr lang="de-AT" dirty="0"/>
              <a:t> </a:t>
            </a:r>
            <a:r>
              <a:rPr lang="de-AT" dirty="0" err="1"/>
              <a:t>getting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know</a:t>
            </a:r>
            <a:r>
              <a:rPr lang="de-AT" dirty="0"/>
              <a:t> </a:t>
            </a:r>
            <a:r>
              <a:rPr lang="de-AT" dirty="0" err="1"/>
              <a:t>new</a:t>
            </a:r>
            <a:r>
              <a:rPr lang="de-AT" dirty="0"/>
              <a:t> </a:t>
            </a:r>
            <a:r>
              <a:rPr lang="de-AT" dirty="0" err="1"/>
              <a:t>people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being</a:t>
            </a:r>
            <a:r>
              <a:rPr lang="de-AT" dirty="0"/>
              <a:t> </a:t>
            </a:r>
            <a:r>
              <a:rPr lang="de-AT" dirty="0" err="1"/>
              <a:t>part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6-months </a:t>
            </a:r>
            <a:r>
              <a:rPr lang="de-AT" dirty="0" err="1"/>
              <a:t>exchange</a:t>
            </a:r>
            <a:r>
              <a:rPr lang="de-AT" dirty="0"/>
              <a:t> </a:t>
            </a:r>
            <a:r>
              <a:rPr lang="de-AT" dirty="0" err="1"/>
              <a:t>program</a:t>
            </a:r>
            <a:r>
              <a:rPr lang="de-AT" dirty="0"/>
              <a:t>. </a:t>
            </a:r>
            <a:r>
              <a:rPr lang="de-AT" dirty="0" err="1"/>
              <a:t>She</a:t>
            </a:r>
            <a:r>
              <a:rPr lang="de-AT" dirty="0"/>
              <a:t> also </a:t>
            </a:r>
            <a:r>
              <a:rPr lang="de-AT" dirty="0" err="1"/>
              <a:t>likes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party</a:t>
            </a:r>
            <a:r>
              <a:rPr lang="de-AT" dirty="0"/>
              <a:t>.</a:t>
            </a:r>
          </a:p>
          <a:p>
            <a:pPr marL="914400" lvl="0" indent="-381000" rtl="0">
              <a:lnSpc>
                <a:spcPct val="115000"/>
              </a:lnSpc>
              <a:spcBef>
                <a:spcPts val="0"/>
              </a:spcBef>
              <a:buChar char="-"/>
            </a:pPr>
            <a:r>
              <a:rPr lang="de-AT" dirty="0" err="1"/>
              <a:t>She</a:t>
            </a:r>
            <a:r>
              <a:rPr lang="de-AT" dirty="0"/>
              <a:t> </a:t>
            </a:r>
            <a:r>
              <a:rPr lang="de-AT" dirty="0" err="1"/>
              <a:t>had</a:t>
            </a:r>
            <a:r>
              <a:rPr lang="de-AT" dirty="0"/>
              <a:t> an </a:t>
            </a:r>
            <a:r>
              <a:rPr lang="de-AT" dirty="0" err="1"/>
              <a:t>unpleasant</a:t>
            </a:r>
            <a:r>
              <a:rPr lang="de-AT" dirty="0"/>
              <a:t> </a:t>
            </a:r>
            <a:r>
              <a:rPr lang="de-AT" dirty="0" err="1"/>
              <a:t>experience</a:t>
            </a:r>
            <a:r>
              <a:rPr lang="de-AT" dirty="0"/>
              <a:t> </a:t>
            </a:r>
            <a:r>
              <a:rPr lang="de-AT" dirty="0" err="1"/>
              <a:t>coming</a:t>
            </a:r>
            <a:r>
              <a:rPr lang="de-AT" dirty="0"/>
              <a:t> </a:t>
            </a:r>
            <a:r>
              <a:rPr lang="de-AT" dirty="0" err="1"/>
              <a:t>home</a:t>
            </a:r>
            <a:r>
              <a:rPr lang="de-AT" dirty="0"/>
              <a:t> </a:t>
            </a:r>
            <a:r>
              <a:rPr lang="de-AT" dirty="0" err="1"/>
              <a:t>from</a:t>
            </a:r>
            <a:r>
              <a:rPr lang="de-AT" dirty="0"/>
              <a:t> a </a:t>
            </a:r>
            <a:r>
              <a:rPr lang="de-AT" dirty="0" err="1"/>
              <a:t>party</a:t>
            </a:r>
            <a:r>
              <a:rPr lang="de-AT" dirty="0"/>
              <a:t>, </a:t>
            </a:r>
            <a:r>
              <a:rPr lang="de-AT" dirty="0" err="1"/>
              <a:t>when</a:t>
            </a:r>
            <a:r>
              <a:rPr lang="de-AT" dirty="0"/>
              <a:t> </a:t>
            </a:r>
            <a:r>
              <a:rPr lang="de-AT" dirty="0" err="1"/>
              <a:t>she</a:t>
            </a:r>
            <a:r>
              <a:rPr lang="de-AT" dirty="0"/>
              <a:t> </a:t>
            </a:r>
            <a:r>
              <a:rPr lang="de-AT" dirty="0" err="1"/>
              <a:t>run</a:t>
            </a:r>
            <a:r>
              <a:rPr lang="de-AT" dirty="0"/>
              <a:t> </a:t>
            </a:r>
            <a:r>
              <a:rPr lang="de-AT" dirty="0" err="1"/>
              <a:t>into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beautiful</a:t>
            </a:r>
            <a:r>
              <a:rPr lang="de-AT" dirty="0"/>
              <a:t> </a:t>
            </a:r>
            <a:r>
              <a:rPr lang="de-AT" dirty="0" err="1"/>
              <a:t>city</a:t>
            </a:r>
            <a:r>
              <a:rPr lang="de-AT" dirty="0"/>
              <a:t> park. Such an </a:t>
            </a:r>
            <a:r>
              <a:rPr lang="de-AT" dirty="0" err="1"/>
              <a:t>app</a:t>
            </a:r>
            <a:r>
              <a:rPr lang="de-AT" dirty="0"/>
              <a:t> </a:t>
            </a:r>
            <a:r>
              <a:rPr lang="de-AT" dirty="0" err="1"/>
              <a:t>would</a:t>
            </a:r>
            <a:r>
              <a:rPr lang="de-AT" dirty="0"/>
              <a:t> </a:t>
            </a:r>
            <a:r>
              <a:rPr lang="de-AT" dirty="0" err="1"/>
              <a:t>help</a:t>
            </a:r>
            <a:r>
              <a:rPr lang="de-AT" dirty="0"/>
              <a:t> Susanne a </a:t>
            </a:r>
            <a:r>
              <a:rPr lang="de-AT" dirty="0" err="1"/>
              <a:t>lot</a:t>
            </a:r>
            <a:r>
              <a:rPr lang="de-AT" dirty="0"/>
              <a:t> in </a:t>
            </a:r>
            <a:r>
              <a:rPr lang="de-AT" dirty="0" err="1"/>
              <a:t>case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trouble</a:t>
            </a:r>
            <a:r>
              <a:rPr lang="de-AT" dirty="0"/>
              <a:t>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dirty="0"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endParaRPr dirty="0"/>
          </a:p>
        </p:txBody>
      </p:sp>
      <p:sp>
        <p:nvSpPr>
          <p:cNvPr id="161" name="Shape 161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>
              <a:buSzPct val="25000"/>
            </a:pPr>
            <a:r>
              <a:rPr lang="de-AT" dirty="0" smtClean="0"/>
              <a:t>02.02.2018</a:t>
            </a:r>
            <a:endParaRPr lang="de-AT" dirty="0"/>
          </a:p>
        </p:txBody>
      </p:sp>
      <p:sp>
        <p:nvSpPr>
          <p:cNvPr id="162" name="Shape 16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IMS16</a:t>
            </a:r>
          </a:p>
        </p:txBody>
      </p:sp>
      <p:sp>
        <p:nvSpPr>
          <p:cNvPr id="163" name="Shape 163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 descr="Image result for exchange student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2244" y="982353"/>
            <a:ext cx="2619375" cy="174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0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-20320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</a:pPr>
            <a:r>
              <a:rPr lang="de-AT" sz="32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Persona</a:t>
            </a:r>
          </a:p>
        </p:txBody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269875" y="2344057"/>
            <a:ext cx="8604300" cy="3748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457200" lvl="0" indent="-38100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de-AT" dirty="0"/>
              <a:t>Klaus</a:t>
            </a:r>
          </a:p>
          <a:p>
            <a:pPr marL="914400" lvl="0" indent="-381000">
              <a:lnSpc>
                <a:spcPct val="115000"/>
              </a:lnSpc>
              <a:spcBef>
                <a:spcPts val="0"/>
              </a:spcBef>
              <a:buChar char="-"/>
            </a:pPr>
            <a:r>
              <a:rPr lang="de-AT" dirty="0"/>
              <a:t>Klaus </a:t>
            </a:r>
            <a:r>
              <a:rPr lang="de-AT" dirty="0" err="1"/>
              <a:t>is</a:t>
            </a:r>
            <a:r>
              <a:rPr lang="de-AT" dirty="0"/>
              <a:t> a </a:t>
            </a:r>
            <a:r>
              <a:rPr lang="de-AT" dirty="0" err="1"/>
              <a:t>father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two</a:t>
            </a:r>
            <a:r>
              <a:rPr lang="de-AT" dirty="0"/>
              <a:t> </a:t>
            </a:r>
            <a:r>
              <a:rPr lang="de-AT" dirty="0" err="1"/>
              <a:t>children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is</a:t>
            </a:r>
            <a:r>
              <a:rPr lang="de-AT" dirty="0"/>
              <a:t> </a:t>
            </a:r>
            <a:r>
              <a:rPr lang="de-AT" dirty="0" err="1"/>
              <a:t>very</a:t>
            </a:r>
            <a:r>
              <a:rPr lang="de-AT" dirty="0"/>
              <a:t> </a:t>
            </a:r>
            <a:r>
              <a:rPr lang="de-AT" dirty="0" err="1"/>
              <a:t>protective</a:t>
            </a:r>
            <a:r>
              <a:rPr lang="de-AT" dirty="0"/>
              <a:t> </a:t>
            </a:r>
            <a:r>
              <a:rPr lang="de-AT" dirty="0" err="1"/>
              <a:t>about</a:t>
            </a:r>
            <a:r>
              <a:rPr lang="de-AT" dirty="0"/>
              <a:t> </a:t>
            </a:r>
            <a:r>
              <a:rPr lang="de-AT" dirty="0" err="1"/>
              <a:t>them</a:t>
            </a:r>
            <a:r>
              <a:rPr lang="de-AT" dirty="0"/>
              <a:t>. He </a:t>
            </a:r>
            <a:r>
              <a:rPr lang="de-AT" dirty="0" err="1"/>
              <a:t>is</a:t>
            </a:r>
            <a:r>
              <a:rPr lang="de-AT" dirty="0"/>
              <a:t> </a:t>
            </a:r>
            <a:r>
              <a:rPr lang="de-AT" dirty="0" err="1"/>
              <a:t>always</a:t>
            </a:r>
            <a:r>
              <a:rPr lang="de-AT" dirty="0"/>
              <a:t> </a:t>
            </a:r>
            <a:r>
              <a:rPr lang="de-AT" dirty="0" err="1"/>
              <a:t>anxious</a:t>
            </a:r>
            <a:r>
              <a:rPr lang="de-AT" dirty="0"/>
              <a:t> </a:t>
            </a:r>
            <a:r>
              <a:rPr lang="de-AT" dirty="0" err="1"/>
              <a:t>that</a:t>
            </a:r>
            <a:r>
              <a:rPr lang="de-AT" dirty="0"/>
              <a:t> </a:t>
            </a:r>
            <a:r>
              <a:rPr lang="de-AT" dirty="0" err="1"/>
              <a:t>something</a:t>
            </a:r>
            <a:r>
              <a:rPr lang="de-AT" dirty="0"/>
              <a:t> </a:t>
            </a:r>
            <a:r>
              <a:rPr lang="de-AT" dirty="0" err="1"/>
              <a:t>could</a:t>
            </a:r>
            <a:r>
              <a:rPr lang="de-AT" dirty="0"/>
              <a:t> happen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them</a:t>
            </a:r>
            <a:r>
              <a:rPr lang="de-AT" dirty="0"/>
              <a:t>. </a:t>
            </a:r>
            <a:r>
              <a:rPr lang="de-AT" dirty="0" err="1"/>
              <a:t>Although</a:t>
            </a:r>
            <a:r>
              <a:rPr lang="de-AT" dirty="0"/>
              <a:t> </a:t>
            </a:r>
            <a:r>
              <a:rPr lang="de-AT" dirty="0" err="1"/>
              <a:t>they</a:t>
            </a:r>
            <a:r>
              <a:rPr lang="de-AT" dirty="0"/>
              <a:t> </a:t>
            </a:r>
            <a:r>
              <a:rPr lang="de-AT" dirty="0" err="1"/>
              <a:t>have</a:t>
            </a:r>
            <a:r>
              <a:rPr lang="de-AT" dirty="0"/>
              <a:t> </a:t>
            </a:r>
            <a:r>
              <a:rPr lang="de-AT" dirty="0" err="1"/>
              <a:t>smartphones</a:t>
            </a:r>
            <a:r>
              <a:rPr lang="de-AT" dirty="0"/>
              <a:t> he </a:t>
            </a:r>
            <a:r>
              <a:rPr lang="de-AT" dirty="0" err="1"/>
              <a:t>is</a:t>
            </a:r>
            <a:r>
              <a:rPr lang="de-AT" dirty="0"/>
              <a:t> </a:t>
            </a:r>
            <a:r>
              <a:rPr lang="de-AT" dirty="0" err="1"/>
              <a:t>worried</a:t>
            </a:r>
            <a:r>
              <a:rPr lang="de-AT" dirty="0"/>
              <a:t> </a:t>
            </a:r>
            <a:r>
              <a:rPr lang="de-AT" dirty="0" err="1"/>
              <a:t>they</a:t>
            </a:r>
            <a:r>
              <a:rPr lang="de-AT" dirty="0"/>
              <a:t> </a:t>
            </a:r>
            <a:r>
              <a:rPr lang="de-AT" dirty="0" err="1"/>
              <a:t>might</a:t>
            </a:r>
            <a:r>
              <a:rPr lang="de-AT" dirty="0"/>
              <a:t> not </a:t>
            </a:r>
            <a:r>
              <a:rPr lang="de-AT" dirty="0" err="1"/>
              <a:t>be</a:t>
            </a:r>
            <a:r>
              <a:rPr lang="de-AT" dirty="0"/>
              <a:t> </a:t>
            </a:r>
            <a:r>
              <a:rPr lang="de-AT" dirty="0" err="1"/>
              <a:t>able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contact</a:t>
            </a:r>
            <a:r>
              <a:rPr lang="de-AT" dirty="0"/>
              <a:t> </a:t>
            </a:r>
            <a:r>
              <a:rPr lang="de-AT" dirty="0" err="1"/>
              <a:t>him</a:t>
            </a:r>
            <a:r>
              <a:rPr lang="de-AT" dirty="0"/>
              <a:t> </a:t>
            </a:r>
            <a:r>
              <a:rPr lang="de-AT" dirty="0" err="1"/>
              <a:t>when</a:t>
            </a:r>
            <a:r>
              <a:rPr lang="de-AT" dirty="0"/>
              <a:t> </a:t>
            </a:r>
            <a:r>
              <a:rPr lang="de-AT" dirty="0" err="1"/>
              <a:t>they</a:t>
            </a:r>
            <a:r>
              <a:rPr lang="de-AT" dirty="0"/>
              <a:t> </a:t>
            </a:r>
            <a:r>
              <a:rPr lang="de-AT" dirty="0" err="1"/>
              <a:t>are</a:t>
            </a:r>
            <a:r>
              <a:rPr lang="de-AT" dirty="0"/>
              <a:t> in </a:t>
            </a:r>
            <a:r>
              <a:rPr lang="de-AT" dirty="0" err="1"/>
              <a:t>trouble</a:t>
            </a:r>
            <a:r>
              <a:rPr lang="de-AT" dirty="0"/>
              <a:t>.</a:t>
            </a:r>
          </a:p>
          <a:p>
            <a:pPr marL="914400" lvl="0" indent="-381000">
              <a:lnSpc>
                <a:spcPct val="115000"/>
              </a:lnSpc>
              <a:spcBef>
                <a:spcPts val="0"/>
              </a:spcBef>
              <a:buChar char="-"/>
            </a:pPr>
            <a:r>
              <a:rPr lang="de-AT" dirty="0" err="1"/>
              <a:t>With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Emergency Alerter </a:t>
            </a:r>
            <a:r>
              <a:rPr lang="de-AT" dirty="0" err="1"/>
              <a:t>Smartwatch</a:t>
            </a:r>
            <a:r>
              <a:rPr lang="de-AT" dirty="0"/>
              <a:t> </a:t>
            </a:r>
            <a:r>
              <a:rPr lang="de-AT" dirty="0" err="1"/>
              <a:t>app</a:t>
            </a:r>
            <a:r>
              <a:rPr lang="de-AT" dirty="0"/>
              <a:t>,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children</a:t>
            </a:r>
            <a:r>
              <a:rPr lang="de-AT" dirty="0"/>
              <a:t> </a:t>
            </a:r>
            <a:r>
              <a:rPr lang="de-AT" dirty="0" err="1"/>
              <a:t>only</a:t>
            </a:r>
            <a:r>
              <a:rPr lang="de-AT" dirty="0"/>
              <a:t> </a:t>
            </a:r>
            <a:r>
              <a:rPr lang="de-AT" dirty="0" err="1"/>
              <a:t>would</a:t>
            </a:r>
            <a:r>
              <a:rPr lang="de-AT" dirty="0"/>
              <a:t> </a:t>
            </a:r>
            <a:r>
              <a:rPr lang="de-AT" dirty="0" err="1"/>
              <a:t>have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tap</a:t>
            </a:r>
            <a:r>
              <a:rPr lang="de-AT" dirty="0"/>
              <a:t> </a:t>
            </a:r>
            <a:r>
              <a:rPr lang="de-AT" dirty="0" err="1"/>
              <a:t>one</a:t>
            </a:r>
            <a:r>
              <a:rPr lang="de-AT" dirty="0"/>
              <a:t> </a:t>
            </a:r>
            <a:r>
              <a:rPr lang="de-AT" dirty="0" err="1"/>
              <a:t>button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instantly</a:t>
            </a:r>
            <a:r>
              <a:rPr lang="de-AT" dirty="0"/>
              <a:t> </a:t>
            </a:r>
            <a:r>
              <a:rPr lang="de-AT" dirty="0" err="1"/>
              <a:t>notify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police</a:t>
            </a:r>
            <a:r>
              <a:rPr lang="de-AT" dirty="0"/>
              <a:t> </a:t>
            </a:r>
            <a:r>
              <a:rPr lang="de-AT" dirty="0" err="1"/>
              <a:t>or</a:t>
            </a:r>
            <a:r>
              <a:rPr lang="de-AT" dirty="0"/>
              <a:t> </a:t>
            </a:r>
            <a:r>
              <a:rPr lang="de-AT" dirty="0" err="1"/>
              <a:t>their</a:t>
            </a:r>
            <a:r>
              <a:rPr lang="de-AT" dirty="0"/>
              <a:t> </a:t>
            </a:r>
            <a:r>
              <a:rPr lang="de-AT" dirty="0" err="1"/>
              <a:t>father</a:t>
            </a:r>
            <a:r>
              <a:rPr lang="de-AT" dirty="0"/>
              <a:t>, </a:t>
            </a:r>
            <a:r>
              <a:rPr lang="de-AT" dirty="0" err="1"/>
              <a:t>which</a:t>
            </a:r>
            <a:r>
              <a:rPr lang="de-AT" dirty="0"/>
              <a:t> </a:t>
            </a:r>
            <a:r>
              <a:rPr lang="de-AT" dirty="0" err="1"/>
              <a:t>would</a:t>
            </a:r>
            <a:r>
              <a:rPr lang="de-AT" dirty="0"/>
              <a:t> </a:t>
            </a:r>
            <a:r>
              <a:rPr lang="de-AT" dirty="0" err="1"/>
              <a:t>help</a:t>
            </a:r>
            <a:r>
              <a:rPr lang="de-AT" dirty="0"/>
              <a:t> Klaus relax a </a:t>
            </a:r>
            <a:r>
              <a:rPr lang="de-AT" dirty="0" err="1"/>
              <a:t>little</a:t>
            </a:r>
            <a:r>
              <a:rPr lang="de-AT" dirty="0"/>
              <a:t> </a:t>
            </a:r>
            <a:r>
              <a:rPr lang="de-AT" dirty="0" err="1"/>
              <a:t>more</a:t>
            </a:r>
            <a:r>
              <a:rPr lang="de-AT" dirty="0"/>
              <a:t>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70" name="Shape 170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>
              <a:buSzPct val="25000"/>
            </a:pPr>
            <a:r>
              <a:rPr lang="de-AT" dirty="0" smtClean="0"/>
              <a:t>02.02.2018</a:t>
            </a:r>
            <a:endParaRPr lang="de-AT" dirty="0"/>
          </a:p>
        </p:txBody>
      </p:sp>
      <p:sp>
        <p:nvSpPr>
          <p:cNvPr id="171" name="Shape 17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IMS16</a:t>
            </a:r>
          </a:p>
        </p:txBody>
      </p:sp>
      <p:sp>
        <p:nvSpPr>
          <p:cNvPr id="172" name="Shape 172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7254" y="981290"/>
            <a:ext cx="2609260" cy="174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0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-20320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</a:pPr>
            <a:r>
              <a:rPr lang="de-AT" sz="32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Stories </a:t>
            </a:r>
          </a:p>
        </p:txBody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269875" y="2344057"/>
            <a:ext cx="8604300" cy="3748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457200" lvl="0" indent="-38100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de-AT" dirty="0"/>
              <a:t>As a </a:t>
            </a:r>
            <a:r>
              <a:rPr lang="de-AT" dirty="0" err="1"/>
              <a:t>user</a:t>
            </a:r>
            <a:r>
              <a:rPr lang="de-AT" dirty="0"/>
              <a:t>, I </a:t>
            </a:r>
            <a:r>
              <a:rPr lang="de-AT" dirty="0" err="1"/>
              <a:t>want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be</a:t>
            </a:r>
            <a:r>
              <a:rPr lang="de-AT" dirty="0"/>
              <a:t> </a:t>
            </a:r>
            <a:r>
              <a:rPr lang="de-AT" dirty="0" err="1"/>
              <a:t>able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notify</a:t>
            </a:r>
            <a:r>
              <a:rPr lang="de-AT" dirty="0"/>
              <a:t> a </a:t>
            </a:r>
            <a:r>
              <a:rPr lang="de-AT" dirty="0" err="1"/>
              <a:t>pre-defined</a:t>
            </a:r>
            <a:r>
              <a:rPr lang="de-AT" dirty="0"/>
              <a:t> </a:t>
            </a:r>
            <a:r>
              <a:rPr lang="de-AT" dirty="0" err="1"/>
              <a:t>list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contacts</a:t>
            </a:r>
            <a:r>
              <a:rPr lang="de-AT" dirty="0"/>
              <a:t> </a:t>
            </a:r>
            <a:r>
              <a:rPr lang="de-AT" dirty="0" err="1"/>
              <a:t>that</a:t>
            </a:r>
            <a:r>
              <a:rPr lang="de-AT" dirty="0"/>
              <a:t> I </a:t>
            </a:r>
            <a:r>
              <a:rPr lang="de-AT" dirty="0" err="1"/>
              <a:t>need</a:t>
            </a:r>
            <a:r>
              <a:rPr lang="de-AT" dirty="0"/>
              <a:t> </a:t>
            </a:r>
            <a:r>
              <a:rPr lang="de-AT" dirty="0" err="1"/>
              <a:t>help</a:t>
            </a:r>
            <a:r>
              <a:rPr lang="de-AT" dirty="0"/>
              <a:t>, </a:t>
            </a:r>
            <a:r>
              <a:rPr lang="de-AT" dirty="0" err="1"/>
              <a:t>together</a:t>
            </a:r>
            <a:r>
              <a:rPr lang="de-AT" dirty="0"/>
              <a:t> </a:t>
            </a:r>
            <a:r>
              <a:rPr lang="de-AT" dirty="0" err="1"/>
              <a:t>with</a:t>
            </a:r>
            <a:r>
              <a:rPr lang="de-AT" dirty="0"/>
              <a:t> </a:t>
            </a:r>
            <a:r>
              <a:rPr lang="de-AT" dirty="0" err="1"/>
              <a:t>my</a:t>
            </a:r>
            <a:r>
              <a:rPr lang="de-AT" dirty="0"/>
              <a:t> last-</a:t>
            </a:r>
            <a:r>
              <a:rPr lang="de-AT" dirty="0" err="1"/>
              <a:t>known</a:t>
            </a:r>
            <a:r>
              <a:rPr lang="de-AT" dirty="0"/>
              <a:t> </a:t>
            </a:r>
            <a:r>
              <a:rPr lang="de-AT" dirty="0" err="1"/>
              <a:t>location</a:t>
            </a:r>
            <a:r>
              <a:rPr lang="de-AT" dirty="0"/>
              <a:t> </a:t>
            </a:r>
            <a:r>
              <a:rPr lang="de-AT" dirty="0" err="1"/>
              <a:t>with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tap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one</a:t>
            </a:r>
            <a:r>
              <a:rPr lang="de-AT" dirty="0"/>
              <a:t> </a:t>
            </a:r>
            <a:r>
              <a:rPr lang="de-AT" dirty="0" err="1"/>
              <a:t>button</a:t>
            </a:r>
            <a:r>
              <a:rPr lang="de-AT" dirty="0"/>
              <a:t>.</a:t>
            </a:r>
          </a:p>
          <a:p>
            <a:pPr marL="457200" lvl="0" indent="-381000">
              <a:lnSpc>
                <a:spcPct val="115000"/>
              </a:lnSpc>
              <a:spcBef>
                <a:spcPts val="0"/>
              </a:spcBef>
              <a:buChar char="●"/>
            </a:pPr>
            <a:endParaRPr lang="de-AT" dirty="0"/>
          </a:p>
          <a:p>
            <a:pPr marL="457200" lvl="0" indent="-38100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de-AT" dirty="0"/>
              <a:t>As a </a:t>
            </a:r>
            <a:r>
              <a:rPr lang="de-AT" dirty="0" err="1"/>
              <a:t>user</a:t>
            </a:r>
            <a:r>
              <a:rPr lang="de-AT" dirty="0"/>
              <a:t>, I </a:t>
            </a:r>
            <a:r>
              <a:rPr lang="de-AT" dirty="0" err="1"/>
              <a:t>want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be</a:t>
            </a:r>
            <a:r>
              <a:rPr lang="de-AT" dirty="0"/>
              <a:t> </a:t>
            </a:r>
            <a:r>
              <a:rPr lang="de-AT" dirty="0" err="1"/>
              <a:t>able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call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police</a:t>
            </a:r>
            <a:r>
              <a:rPr lang="de-AT" dirty="0"/>
              <a:t> </a:t>
            </a:r>
            <a:r>
              <a:rPr lang="de-AT" dirty="0" err="1"/>
              <a:t>with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tap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one</a:t>
            </a:r>
            <a:r>
              <a:rPr lang="de-AT" dirty="0"/>
              <a:t> </a:t>
            </a:r>
            <a:r>
              <a:rPr lang="de-AT" dirty="0" err="1"/>
              <a:t>button</a:t>
            </a:r>
            <a:r>
              <a:rPr lang="de-AT" dirty="0"/>
              <a:t>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70" name="Shape 170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>
              <a:buSzPct val="25000"/>
            </a:pPr>
            <a:r>
              <a:rPr lang="de-AT" dirty="0" smtClean="0"/>
              <a:t>02.02.2018</a:t>
            </a:r>
            <a:endParaRPr lang="de-AT" dirty="0"/>
          </a:p>
        </p:txBody>
      </p:sp>
      <p:sp>
        <p:nvSpPr>
          <p:cNvPr id="171" name="Shape 17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IMS16</a:t>
            </a:r>
          </a:p>
        </p:txBody>
      </p:sp>
      <p:sp>
        <p:nvSpPr>
          <p:cNvPr id="172" name="Shape 172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2481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0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-20320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</a:pPr>
            <a:r>
              <a:rPr lang="de-AT" sz="32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Stories </a:t>
            </a:r>
            <a:r>
              <a:rPr lang="de-AT" sz="3200" b="1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ctd</a:t>
            </a:r>
            <a:r>
              <a:rPr lang="de-AT" sz="32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</a:p>
        </p:txBody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269875" y="2344057"/>
            <a:ext cx="8604300" cy="3748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457200" lvl="0" indent="-38100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de-AT" dirty="0"/>
              <a:t>As a </a:t>
            </a:r>
            <a:r>
              <a:rPr lang="de-AT" dirty="0" err="1"/>
              <a:t>user</a:t>
            </a:r>
            <a:r>
              <a:rPr lang="de-AT" dirty="0"/>
              <a:t>, I </a:t>
            </a:r>
            <a:r>
              <a:rPr lang="de-AT" dirty="0" err="1"/>
              <a:t>want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see</a:t>
            </a:r>
            <a:r>
              <a:rPr lang="de-AT" dirty="0"/>
              <a:t> </a:t>
            </a:r>
            <a:r>
              <a:rPr lang="de-AT" dirty="0" err="1"/>
              <a:t>how</a:t>
            </a:r>
            <a:r>
              <a:rPr lang="de-AT" dirty="0"/>
              <a:t> </a:t>
            </a:r>
            <a:r>
              <a:rPr lang="de-AT" dirty="0" err="1"/>
              <a:t>far</a:t>
            </a:r>
            <a:r>
              <a:rPr lang="de-AT" dirty="0"/>
              <a:t> </a:t>
            </a:r>
            <a:r>
              <a:rPr lang="de-AT" dirty="0" err="1"/>
              <a:t>away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nearest</a:t>
            </a:r>
            <a:r>
              <a:rPr lang="de-AT" dirty="0"/>
              <a:t> </a:t>
            </a:r>
            <a:r>
              <a:rPr lang="de-AT" dirty="0" err="1"/>
              <a:t>police</a:t>
            </a:r>
            <a:r>
              <a:rPr lang="de-AT" dirty="0"/>
              <a:t> </a:t>
            </a:r>
            <a:r>
              <a:rPr lang="de-AT" dirty="0" err="1"/>
              <a:t>station</a:t>
            </a:r>
            <a:r>
              <a:rPr lang="de-AT" dirty="0"/>
              <a:t> </a:t>
            </a:r>
            <a:r>
              <a:rPr lang="de-AT" dirty="0" err="1"/>
              <a:t>is</a:t>
            </a:r>
            <a:r>
              <a:rPr lang="de-AT"/>
              <a:t>.</a:t>
            </a:r>
          </a:p>
          <a:p>
            <a:pPr marL="457200" lvl="0" indent="-381000">
              <a:lnSpc>
                <a:spcPct val="115000"/>
              </a:lnSpc>
              <a:spcBef>
                <a:spcPts val="0"/>
              </a:spcBef>
              <a:buChar char="●"/>
            </a:pPr>
            <a:endParaRPr lang="de-AT" dirty="0"/>
          </a:p>
          <a:p>
            <a:pPr marL="457200" lvl="0" indent="-38100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de-AT" dirty="0"/>
              <a:t>As a </a:t>
            </a:r>
            <a:r>
              <a:rPr lang="de-AT" dirty="0" err="1"/>
              <a:t>user</a:t>
            </a:r>
            <a:r>
              <a:rPr lang="de-AT" dirty="0"/>
              <a:t>, I </a:t>
            </a:r>
            <a:r>
              <a:rPr lang="de-AT" dirty="0" err="1"/>
              <a:t>want</a:t>
            </a:r>
            <a:r>
              <a:rPr lang="de-AT" dirty="0"/>
              <a:t> </a:t>
            </a:r>
            <a:r>
              <a:rPr lang="de-AT" dirty="0" err="1"/>
              <a:t>my</a:t>
            </a:r>
            <a:r>
              <a:rPr lang="de-AT" dirty="0"/>
              <a:t> </a:t>
            </a:r>
            <a:r>
              <a:rPr lang="de-AT" dirty="0" err="1"/>
              <a:t>emergency</a:t>
            </a:r>
            <a:r>
              <a:rPr lang="de-AT" dirty="0"/>
              <a:t> </a:t>
            </a:r>
            <a:r>
              <a:rPr lang="de-AT" dirty="0" err="1"/>
              <a:t>contacts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be</a:t>
            </a:r>
            <a:r>
              <a:rPr lang="de-AT" dirty="0"/>
              <a:t> </a:t>
            </a:r>
            <a:r>
              <a:rPr lang="de-AT" dirty="0" err="1"/>
              <a:t>alerted</a:t>
            </a:r>
            <a:r>
              <a:rPr lang="de-AT" dirty="0"/>
              <a:t> in </a:t>
            </a:r>
            <a:r>
              <a:rPr lang="de-AT" dirty="0" err="1"/>
              <a:t>case</a:t>
            </a:r>
            <a:r>
              <a:rPr lang="de-AT" dirty="0"/>
              <a:t> </a:t>
            </a:r>
            <a:r>
              <a:rPr lang="de-AT" dirty="0" err="1"/>
              <a:t>my</a:t>
            </a:r>
            <a:r>
              <a:rPr lang="de-AT" dirty="0"/>
              <a:t> </a:t>
            </a:r>
            <a:r>
              <a:rPr lang="de-AT" dirty="0" err="1"/>
              <a:t>heart</a:t>
            </a:r>
            <a:r>
              <a:rPr lang="de-AT" dirty="0"/>
              <a:t> </a:t>
            </a:r>
            <a:r>
              <a:rPr lang="de-AT" dirty="0" err="1"/>
              <a:t>stops</a:t>
            </a:r>
            <a:r>
              <a:rPr lang="de-AT" dirty="0"/>
              <a:t> </a:t>
            </a:r>
            <a:r>
              <a:rPr lang="de-AT" dirty="0" err="1"/>
              <a:t>or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heartrate</a:t>
            </a:r>
            <a:r>
              <a:rPr lang="de-AT" dirty="0"/>
              <a:t> </a:t>
            </a:r>
            <a:r>
              <a:rPr lang="de-AT" dirty="0" err="1"/>
              <a:t>rises</a:t>
            </a:r>
            <a:r>
              <a:rPr lang="de-AT" dirty="0"/>
              <a:t> </a:t>
            </a:r>
            <a:r>
              <a:rPr lang="de-AT" dirty="0" err="1"/>
              <a:t>above</a:t>
            </a:r>
            <a:r>
              <a:rPr lang="de-AT" dirty="0"/>
              <a:t> a </a:t>
            </a:r>
            <a:r>
              <a:rPr lang="de-AT" dirty="0" err="1"/>
              <a:t>pre-defined</a:t>
            </a:r>
            <a:r>
              <a:rPr lang="de-AT" dirty="0"/>
              <a:t> </a:t>
            </a:r>
            <a:r>
              <a:rPr lang="de-AT" dirty="0" err="1"/>
              <a:t>threshold</a:t>
            </a:r>
            <a:r>
              <a:rPr lang="de-AT" dirty="0"/>
              <a:t>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70" name="Shape 170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lvl="0">
              <a:buSzPct val="25000"/>
            </a:pPr>
            <a:r>
              <a:rPr lang="de-AT" dirty="0"/>
              <a:t>02.02.2018</a:t>
            </a:r>
            <a:endParaRPr lang="de-AT" dirty="0"/>
          </a:p>
        </p:txBody>
      </p:sp>
      <p:sp>
        <p:nvSpPr>
          <p:cNvPr id="171" name="Shape 17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IMS16</a:t>
            </a:r>
          </a:p>
        </p:txBody>
      </p:sp>
      <p:sp>
        <p:nvSpPr>
          <p:cNvPr id="172" name="Shape 172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2398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>
              <a:buSzPct val="25000"/>
            </a:pPr>
            <a:r>
              <a:rPr lang="de-AT" dirty="0" smtClean="0"/>
              <a:t>02.02.2018</a:t>
            </a:r>
            <a:endParaRPr lang="de-AT" dirty="0"/>
          </a:p>
        </p:txBody>
      </p:sp>
      <p:sp>
        <p:nvSpPr>
          <p:cNvPr id="178" name="Shape 17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de-AT" sz="1000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IMS16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22" y="1030013"/>
            <a:ext cx="2953078" cy="524991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371" y="1030011"/>
            <a:ext cx="2953079" cy="524991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579" y="1030011"/>
            <a:ext cx="2953079" cy="524991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>
              <a:buSzPct val="25000"/>
            </a:pPr>
            <a:r>
              <a:rPr lang="de-AT" dirty="0" smtClean="0"/>
              <a:t>02.02.2018</a:t>
            </a:r>
            <a:endParaRPr lang="de-AT" dirty="0"/>
          </a:p>
        </p:txBody>
      </p:sp>
      <p:sp>
        <p:nvSpPr>
          <p:cNvPr id="178" name="Shape 17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de-AT" sz="1000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IMS16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955" y="998482"/>
            <a:ext cx="2952000" cy="524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355" y="998482"/>
            <a:ext cx="2952000" cy="52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748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>
              <a:buSzPct val="25000"/>
            </a:pPr>
            <a:r>
              <a:rPr lang="de-AT" dirty="0" smtClean="0"/>
              <a:t>02.02.2018</a:t>
            </a:r>
            <a:endParaRPr lang="de-AT" dirty="0"/>
          </a:p>
        </p:txBody>
      </p:sp>
      <p:sp>
        <p:nvSpPr>
          <p:cNvPr id="178" name="Shape 17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de-AT" sz="1000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IMS16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780" y="1019503"/>
            <a:ext cx="2952000" cy="524800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871" y="1019503"/>
            <a:ext cx="2952000" cy="524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748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H grün">
  <a:themeElements>
    <a:clrScheme name="FH grün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79B635"/>
      </a:accent1>
      <a:accent2>
        <a:srgbClr val="054305"/>
      </a:accent2>
      <a:accent3>
        <a:srgbClr val="9DFC2D"/>
      </a:accent3>
      <a:accent4>
        <a:srgbClr val="BBBBBB"/>
      </a:accent4>
      <a:accent5>
        <a:srgbClr val="888888"/>
      </a:accent5>
      <a:accent6>
        <a:srgbClr val="444444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312</Words>
  <Application>Microsoft Macintosh PowerPoint</Application>
  <PresentationFormat>On-screen Show (4:3)</PresentationFormat>
  <Paragraphs>58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Georgia</vt:lpstr>
      <vt:lpstr>Noto Sans Symbols</vt:lpstr>
      <vt:lpstr>Arial</vt:lpstr>
      <vt:lpstr>FH grün</vt:lpstr>
      <vt:lpstr>EmergencyAlerter</vt:lpstr>
      <vt:lpstr>Idea</vt:lpstr>
      <vt:lpstr>Persona</vt:lpstr>
      <vt:lpstr>Persona</vt:lpstr>
      <vt:lpstr>User Stories </vt:lpstr>
      <vt:lpstr>User Stories ctd. </vt:lpstr>
      <vt:lpstr>PowerPoint Presentation</vt:lpstr>
      <vt:lpstr>PowerPoint Presentation</vt:lpstr>
      <vt:lpstr>PowerPoint Presentation</vt:lpstr>
      <vt:lpstr>Live Demo</vt:lpstr>
      <vt:lpstr>Thank you for your attention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EmergencyAlerter</dc:title>
  <dc:creator>Michael Stifter</dc:creator>
  <cp:lastModifiedBy>Arlinda Butja</cp:lastModifiedBy>
  <cp:revision>18</cp:revision>
  <dcterms:modified xsi:type="dcterms:W3CDTF">2018-01-26T15:11:36Z</dcterms:modified>
</cp:coreProperties>
</file>